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handoutMasterIdLst>
    <p:handoutMasterId r:id="rId11"/>
  </p:handoutMasterIdLst>
  <p:sldIdLst>
    <p:sldId id="256" r:id="rId2"/>
    <p:sldId id="257" r:id="rId3"/>
    <p:sldId id="259" r:id="rId4"/>
    <p:sldId id="264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65" d="100"/>
          <a:sy n="65" d="100"/>
        </p:scale>
        <p:origin x="64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608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6C361B66-C703-43EE-BD7D-3AD9B6661D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BD6E7FB-0F49-4BC9-A57A-6D4471601E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3C56B-C791-4DF2-9191-57A2660B60D1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7E4084E-C105-42E7-9B87-8F5BBE34DB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A5BF56A-24D0-483E-852B-0D00CD442A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D08853-8C59-4614-B8B9-BCC8ACB742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5298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146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0741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10366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9384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0007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38020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32712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1956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7056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84259"/>
            <a:ext cx="12192000" cy="932105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506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400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2119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5805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1172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4857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7943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3163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2568" y="684259"/>
            <a:ext cx="10246257" cy="93210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568" y="2197966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0C55393-C8BC-4EF5-AC80-6528792E3559}" type="datetimeFigureOut">
              <a:rPr lang="zh-TW" altLang="en-US" smtClean="0"/>
              <a:t>2020/8/19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CFE3E60-52D9-4CEB-AD08-FD55674F90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55904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48F96A-EE34-4DFE-99B0-1F43D988AF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1"/>
                </a:solidFill>
              </a:rPr>
              <a:t>廠區風險呈現網頁展示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54B319B-73A2-4404-B279-6734ED5486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7739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A809F7-E264-43B5-BB34-2A68509F3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輸入檔資料新增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6A99D97-531A-44D4-8F4F-AC634DFB2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7909"/>
            <a:ext cx="10515600" cy="2902182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118017A-40B8-41A5-AAEB-CEA8C74D66A2}"/>
              </a:ext>
            </a:extLst>
          </p:cNvPr>
          <p:cNvSpPr/>
          <p:nvPr/>
        </p:nvSpPr>
        <p:spPr>
          <a:xfrm>
            <a:off x="1081548" y="3706761"/>
            <a:ext cx="953729" cy="1173330"/>
          </a:xfrm>
          <a:prstGeom prst="rect">
            <a:avLst/>
          </a:prstGeom>
          <a:noFill/>
          <a:ln w="57150">
            <a:solidFill>
              <a:schemeClr val="accent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22A691A-385B-4231-8B40-4A427B073057}"/>
              </a:ext>
            </a:extLst>
          </p:cNvPr>
          <p:cNvSpPr/>
          <p:nvPr/>
        </p:nvSpPr>
        <p:spPr>
          <a:xfrm>
            <a:off x="4154128" y="3706761"/>
            <a:ext cx="2952000" cy="308904"/>
          </a:xfrm>
          <a:prstGeom prst="rect">
            <a:avLst/>
          </a:prstGeom>
          <a:noFill/>
          <a:ln w="57150">
            <a:solidFill>
              <a:schemeClr val="accent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482A8BA-2832-4A85-AFDC-72E62A9EF83A}"/>
              </a:ext>
            </a:extLst>
          </p:cNvPr>
          <p:cNvSpPr/>
          <p:nvPr/>
        </p:nvSpPr>
        <p:spPr>
          <a:xfrm>
            <a:off x="7108723" y="3706761"/>
            <a:ext cx="2984091" cy="308904"/>
          </a:xfrm>
          <a:prstGeom prst="rect">
            <a:avLst/>
          </a:prstGeom>
          <a:noFill/>
          <a:ln w="57150">
            <a:solidFill>
              <a:schemeClr val="accent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F166488-E3F2-4736-BBBC-86319F73DCCE}"/>
              </a:ext>
            </a:extLst>
          </p:cNvPr>
          <p:cNvSpPr txBox="1"/>
          <p:nvPr/>
        </p:nvSpPr>
        <p:spPr>
          <a:xfrm>
            <a:off x="427333" y="498264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廠區數量可動態增加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A934017-BC15-4ABD-A01B-E4A031A86A33}"/>
              </a:ext>
            </a:extLst>
          </p:cNvPr>
          <p:cNvSpPr txBox="1"/>
          <p:nvPr/>
        </p:nvSpPr>
        <p:spPr>
          <a:xfrm>
            <a:off x="4499049" y="3244334"/>
            <a:ext cx="226215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風險項目可動態增加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3616E8A-DC42-43F6-BD47-740B67A5DAB5}"/>
              </a:ext>
            </a:extLst>
          </p:cNvPr>
          <p:cNvSpPr txBox="1"/>
          <p:nvPr/>
        </p:nvSpPr>
        <p:spPr>
          <a:xfrm>
            <a:off x="7469689" y="3260187"/>
            <a:ext cx="226215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TW" altLang="en-US" dirty="0"/>
              <a:t>填寫對應之風險行動</a:t>
            </a:r>
          </a:p>
        </p:txBody>
      </p:sp>
    </p:spTree>
    <p:extLst>
      <p:ext uri="{BB962C8B-B14F-4D97-AF65-F5344CB8AC3E}">
        <p14:creationId xmlns:p14="http://schemas.microsoft.com/office/powerpoint/2010/main" val="1424574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44100-DBD6-438C-A0FD-5DC10213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網頁初始畫面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03CED16-6489-4623-88B0-D281D8373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7262" y="1311972"/>
            <a:ext cx="9557475" cy="5546027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9FAAB112-B225-4F60-972D-8C9343D76AFF}"/>
              </a:ext>
            </a:extLst>
          </p:cNvPr>
          <p:cNvSpPr txBox="1"/>
          <p:nvPr/>
        </p:nvSpPr>
        <p:spPr>
          <a:xfrm>
            <a:off x="-1" y="6488668"/>
            <a:ext cx="5199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網頁連結：</a:t>
            </a:r>
            <a:r>
              <a:rPr lang="en-US" altLang="zh-TW" dirty="0"/>
              <a:t>http://sdl.ae.ntu.edu.tw/impact_present/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57068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44100-DBD6-438C-A0FD-5DC10213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廠區地點呈現畫面</a:t>
            </a:r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B03CED16-6489-4623-88B0-D281D8373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262" y="1311972"/>
            <a:ext cx="9557475" cy="554602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7E3366F3-495A-441A-A4F8-60818A4D48DB}"/>
              </a:ext>
            </a:extLst>
          </p:cNvPr>
          <p:cNvSpPr txBox="1"/>
          <p:nvPr/>
        </p:nvSpPr>
        <p:spPr>
          <a:xfrm>
            <a:off x="-1" y="6488668"/>
            <a:ext cx="5199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網頁連結：</a:t>
            </a:r>
            <a:r>
              <a:rPr lang="en-US" altLang="zh-TW" dirty="0"/>
              <a:t>http://sdl.ae.ntu.edu.tw/impact_present/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02145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44100-DBD6-438C-A0FD-5DC10213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廠區基本資料顯示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03CED16-6489-4623-88B0-D281D8373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7262" y="1311972"/>
            <a:ext cx="9557475" cy="5546027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9BDF7D21-A825-4611-BDA0-CDAECF267EC3}"/>
              </a:ext>
            </a:extLst>
          </p:cNvPr>
          <p:cNvSpPr txBox="1"/>
          <p:nvPr/>
        </p:nvSpPr>
        <p:spPr>
          <a:xfrm>
            <a:off x="-1" y="6488668"/>
            <a:ext cx="5199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網頁連結：</a:t>
            </a:r>
            <a:r>
              <a:rPr lang="en-US" altLang="zh-TW" dirty="0"/>
              <a:t>http://sdl.ae.ntu.edu.tw/impact_present/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5143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44100-DBD6-438C-A0FD-5DC10213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廠區風險等級與行動顯示</a:t>
            </a:r>
            <a:r>
              <a:rPr lang="en-US" altLang="zh-TW" dirty="0">
                <a:latin typeface="+mj-ea"/>
              </a:rPr>
              <a:t>1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03CED16-6489-4623-88B0-D281D8373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7263" y="1311972"/>
            <a:ext cx="9557473" cy="5546027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65063BAD-279E-4F57-88BC-64C1719CAD6B}"/>
              </a:ext>
            </a:extLst>
          </p:cNvPr>
          <p:cNvSpPr txBox="1"/>
          <p:nvPr/>
        </p:nvSpPr>
        <p:spPr>
          <a:xfrm>
            <a:off x="-1" y="6488668"/>
            <a:ext cx="5199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網頁連結：</a:t>
            </a:r>
            <a:r>
              <a:rPr lang="en-US" altLang="zh-TW" dirty="0"/>
              <a:t>http://sdl.ae.ntu.edu.tw/impact_present/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12258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44100-DBD6-438C-A0FD-5DC10213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廠區風險等級與行動顯示</a:t>
            </a:r>
            <a:r>
              <a:rPr lang="en-US" altLang="zh-TW" dirty="0">
                <a:latin typeface="+mj-ea"/>
              </a:rPr>
              <a:t>2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03CED16-6489-4623-88B0-D281D8373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7263" y="1311972"/>
            <a:ext cx="9557473" cy="5546026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57034A9-D2C2-4429-9943-EEB0898C4D75}"/>
              </a:ext>
            </a:extLst>
          </p:cNvPr>
          <p:cNvSpPr txBox="1"/>
          <p:nvPr/>
        </p:nvSpPr>
        <p:spPr>
          <a:xfrm>
            <a:off x="-1" y="6488668"/>
            <a:ext cx="5199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網頁連結：</a:t>
            </a:r>
            <a:r>
              <a:rPr lang="en-US" altLang="zh-TW" dirty="0"/>
              <a:t>http://sdl.ae.ntu.edu.tw/impact_present/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74225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644100-DBD6-438C-A0FD-5DC10213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廠區風險等級與行動顯示</a:t>
            </a:r>
            <a:r>
              <a:rPr lang="en-US" altLang="zh-TW" dirty="0">
                <a:latin typeface="+mj-ea"/>
              </a:rPr>
              <a:t>3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03CED16-6489-4623-88B0-D281D8373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7263" y="1311972"/>
            <a:ext cx="9557473" cy="5546026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D60F2B2-7994-414F-BC78-D6E39693BC7B}"/>
              </a:ext>
            </a:extLst>
          </p:cNvPr>
          <p:cNvSpPr txBox="1"/>
          <p:nvPr/>
        </p:nvSpPr>
        <p:spPr>
          <a:xfrm>
            <a:off x="-1" y="6488668"/>
            <a:ext cx="5199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網頁連結：</a:t>
            </a:r>
            <a:r>
              <a:rPr lang="en-US" altLang="zh-TW" dirty="0"/>
              <a:t>http://sdl.ae.ntu.edu.tw/impact_present/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39987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96B68D-1EBE-4625-BBA4-2D06E3711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+mj-ea"/>
              </a:rPr>
              <a:t>Demo </a:t>
            </a:r>
            <a:r>
              <a:rPr lang="zh-TW" altLang="en-US" dirty="0"/>
              <a:t>影片</a:t>
            </a:r>
          </a:p>
        </p:txBody>
      </p:sp>
      <p:pic>
        <p:nvPicPr>
          <p:cNvPr id="6" name="廠區風險呈現網站_demo2">
            <a:hlinkClick r:id="" action="ppaction://media"/>
            <a:extLst>
              <a:ext uri="{FF2B5EF4-FFF2-40B4-BE49-F238E27FC236}">
                <a16:creationId xmlns:a16="http://schemas.microsoft.com/office/drawing/2014/main" id="{142C59B0-FA66-4124-B4BD-62BED040926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0153" y="1455174"/>
            <a:ext cx="9151694" cy="5191431"/>
          </a:xfrm>
        </p:spPr>
      </p:pic>
    </p:spTree>
    <p:extLst>
      <p:ext uri="{BB962C8B-B14F-4D97-AF65-F5344CB8AC3E}">
        <p14:creationId xmlns:p14="http://schemas.microsoft.com/office/powerpoint/2010/main" val="162640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切割線">
  <a:themeElements>
    <a:clrScheme name="切割線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自訂 2">
      <a:majorFont>
        <a:latin typeface="Dubai"/>
        <a:ea typeface="Noto Sans TC Black"/>
        <a:cs typeface=""/>
      </a:majorFont>
      <a:minorFont>
        <a:latin typeface="Dubai"/>
        <a:ea typeface="Noto Sans TC Regular"/>
        <a:cs typeface=""/>
      </a:minorFont>
    </a:fontScheme>
    <a:fmtScheme name="切割線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21</TotalTime>
  <Words>179</Words>
  <Application>Microsoft Office PowerPoint</Application>
  <PresentationFormat>寬螢幕</PresentationFormat>
  <Paragraphs>18</Paragraphs>
  <Slides>9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Noto Sans TC Black</vt:lpstr>
      <vt:lpstr>Calibri</vt:lpstr>
      <vt:lpstr>Dubai</vt:lpstr>
      <vt:lpstr>Wingdings 3</vt:lpstr>
      <vt:lpstr>切割線</vt:lpstr>
      <vt:lpstr>廠區風險呈現網頁展示</vt:lpstr>
      <vt:lpstr>輸入檔資料新增</vt:lpstr>
      <vt:lpstr>網頁初始畫面</vt:lpstr>
      <vt:lpstr>廠區地點呈現畫面</vt:lpstr>
      <vt:lpstr>廠區基本資料顯示</vt:lpstr>
      <vt:lpstr>廠區風險等級與行動顯示1</vt:lpstr>
      <vt:lpstr>廠區風險等級與行動顯示2</vt:lpstr>
      <vt:lpstr>廠區風險等級與行動顯示3</vt:lpstr>
      <vt:lpstr>Demo 影片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Jessica Tsai</dc:creator>
  <cp:lastModifiedBy>Jessica Tsai</cp:lastModifiedBy>
  <cp:revision>28</cp:revision>
  <dcterms:created xsi:type="dcterms:W3CDTF">2020-08-18T16:53:41Z</dcterms:created>
  <dcterms:modified xsi:type="dcterms:W3CDTF">2020-08-18T17:17:06Z</dcterms:modified>
</cp:coreProperties>
</file>

<file path=docProps/thumbnail.jpeg>
</file>